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84919" autoAdjust="0"/>
  </p:normalViewPr>
  <p:slideViewPr>
    <p:cSldViewPr>
      <p:cViewPr varScale="1">
        <p:scale>
          <a:sx n="63" d="100"/>
          <a:sy n="63" d="100"/>
        </p:scale>
        <p:origin x="13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wall.net/resource/2121362/%d0%bf%d1%83%d1%82%d0%be%d0%b2%d0%b0%d1%9a%d0%b5-%d0%ba%d1%80%d0%be%d0%b7-%d1%81%d0%b2%d0%b5%d1%82-%d0%bb%d0%b5%d0%ba%d0%be%d0%b2%d0%b8%d1%82%d0%be%d0%b3-%d0%b1%d0%b8%d1%99%d0%b0" TargetMode="External"/><Relationship Id="rId3" Type="http://schemas.openxmlformats.org/officeDocument/2006/relationships/image" Target="../media/image21.jpg"/><Relationship Id="rId7" Type="http://schemas.openxmlformats.org/officeDocument/2006/relationships/hyperlink" Target="https://learningapps.org/display?v=p9um2d6p520&amp;fbclid=IwAR10wtJCbkqDyvaGet4h-Xz0Ux3EBwO_i-7RyXsU1QuTYTLYnZCFXVLhkAU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display?v=pgc31pg5v20&amp;fbclid=IwAR3-IrwligARrTmo-JlzKuOy7sLxd-6K0skyjQyDgIL-GH6r36dPuiedBfk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hyperlink" Target="https://wordwall.net/resource/2130667/%d0%bf%d1%83%d1%82%d0%be%d0%b2%d0%b0%d1%9a%d0%b5-%d0%ba%d1%80%d0%be%d0%b7-%d1%81%d0%b2%d0%b5%d1%82-%d0%bb%d0%b5%d0%ba%d0%be%d0%b2%d0%b8%d1%82%d0%be%d0%b3-%d0%b1%d0%b8%d1%99%d0%b0-1%d1%80%d0%b0%d0%b7%d1%80%d0%b5%d0%b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pline.net/" TargetMode="External"/><Relationship Id="rId2" Type="http://schemas.openxmlformats.org/officeDocument/2006/relationships/hyperlink" Target="https://www.pixton.com/login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learningapps.org/" TargetMode="External"/><Relationship Id="rId4" Type="http://schemas.openxmlformats.org/officeDocument/2006/relationships/hyperlink" Target="https://wordwall.net/s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IBlVBOTsmiPFqi5IQPWnk2htDjd8ULbBRmaSFCk7vgg/edit" TargetMode="External"/><Relationship Id="rId2" Type="http://schemas.openxmlformats.org/officeDocument/2006/relationships/hyperlink" Target="https://docs.google.com/forms/d/1GMVGE6BNoWs_aODG5Ixr5eKTwulA4B9W8EL5BFaHmvA/edi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open?id=1HktikKdZ9qryGUpx5wTSkzHWjqYNxbMO" TargetMode="External"/><Relationship Id="rId5" Type="http://schemas.openxmlformats.org/officeDocument/2006/relationships/hyperlink" Target="https://drive.google.com/open?id=1QrHmJYOD4oQ1KJbkk_MYehdZdiVWJiSi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ripline.net/trip/Farmaceuti-2216715330761016977CD9D9AF173AB8?fbclid=IwAR339-qTaVkCecsM-jqpwkCRLsXzjkagwWYfIN20jZgg0OB979OjYXtUwn4#zoom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1276" y="3018437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solidFill>
                  <a:schemeClr val="bg1"/>
                </a:solidFill>
              </a:rPr>
              <a:t>Магија је у рукама наставника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1246" y="4797152"/>
            <a:ext cx="45449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</a:rPr>
              <a:t>Валентина Милетић</a:t>
            </a:r>
          </a:p>
          <a:p>
            <a:r>
              <a:rPr lang="sr-Cyrl-RS" sz="1600" dirty="0" smtClean="0">
                <a:solidFill>
                  <a:schemeClr val="bg1"/>
                </a:solidFill>
              </a:rPr>
              <a:t>наставник фармацеутске групе предмета</a:t>
            </a:r>
          </a:p>
          <a:p>
            <a:endParaRPr lang="sr-Cyrl-RS" sz="16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623731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bg1"/>
                </a:solidFill>
              </a:rPr>
              <a:t>Технолошка школа, Параћин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Завршни део: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2" y="1412776"/>
            <a:ext cx="1841924" cy="3121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695" y="1412776"/>
            <a:ext cx="2006819" cy="3120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84" y="1437805"/>
            <a:ext cx="1944216" cy="3120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5" y="1437805"/>
            <a:ext cx="2016225" cy="31205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27984" y="4740612"/>
            <a:ext cx="1423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dirty="0" smtClean="0">
                <a:hlinkClick r:id="rId6"/>
              </a:rPr>
              <a:t>Игрица 1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427984" y="4996443"/>
            <a:ext cx="1423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600" dirty="0" smtClean="0">
                <a:hlinkClick r:id="rId7"/>
              </a:rPr>
              <a:t>Игрица 2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84540" y="4742368"/>
            <a:ext cx="336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Примери ученичких </a:t>
            </a:r>
          </a:p>
          <a:p>
            <a:r>
              <a:rPr lang="sr-Cyrl-RS" dirty="0" smtClean="0"/>
              <a:t>радова: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570189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Примери провере</a:t>
            </a:r>
          </a:p>
          <a:p>
            <a:r>
              <a:rPr lang="sr-Cyrl-RS" dirty="0" smtClean="0"/>
              <a:t>наученог: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05108" y="5870117"/>
            <a:ext cx="529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8"/>
              </a:rPr>
              <a:t>Путовање кроз свет лековитог биља (3.разред)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05108" y="6237312"/>
            <a:ext cx="529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9"/>
              </a:rPr>
              <a:t>Путовање кроз свет лековитог биља (1.разред)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2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 пројекта: </a:t>
            </a:r>
            <a:r>
              <a:rPr lang="sr-Cyrl-RS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altLang="ko-K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altLang="ko-K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Путовање кроз свет лековитог биља</a:t>
            </a:r>
            <a:endParaRPr lang="ko-KR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107504" y="1268760"/>
            <a:ext cx="8856984" cy="5472608"/>
          </a:xfrm>
        </p:spPr>
        <p:txBody>
          <a:bodyPr/>
          <a:lstStyle/>
          <a:p>
            <a:endParaRPr lang="sr-Cyrl-R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 </a:t>
            </a:r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презиме наставника: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Валентина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Милетић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 предмет: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Фармацеутско-технолошке операције и поступци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фармакогнозија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Разред: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ученици првог и трећег разреда фармацеутског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Временски оквир: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месец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(јануар-мај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Корелација: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фармацеутско-технолошке операције и поступци,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фармакогнозија,</a:t>
            </a:r>
          </a:p>
          <a:p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фармацеутска технологија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 етика,, српски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језик и књижевност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информатика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Циљеви пројекта: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Обнова пређеног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упознавање са предстојећим градивом.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тицање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усвајање новог знања о лековитим биљним </a:t>
            </a: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дрогама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Подстицај ученика на креативно писмено изражавање.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Оспособљавање за самостално распознавање и разликовање лековитог биља.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Повећање интересовања ученика да своје знање из информатике примене на друге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наставне предмете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Коришћење интернета у креативне и едукативне сврхе, као и за дељење садржаја који су </a:t>
            </a: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ученици сами креирали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835150" y="620713"/>
            <a:ext cx="7129463" cy="5616575"/>
          </a:xfrm>
        </p:spPr>
        <p:txBody>
          <a:bodyPr/>
          <a:lstStyle/>
          <a:p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Исходи знања: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 знаће: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дефинишу биљну дрогу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опишу и разликују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поступаке екстракције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препознају и опишу изглед лековитог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биља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повежу стања/болести са употребом адекватног лековитог биља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Исходи вештина: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Формирање правилног односа према раду (одговорност и истрајност).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Подстицај добре сарадње са другим ученицима кроз групни рад.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Правилно коришћење литературе.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Употреба нових веб алата у едукативне сврхе.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Повезивање стечених знања са свакодневним животом.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dirty="0" smtClean="0"/>
          </a:p>
          <a:p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пројекта</a:t>
            </a:r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едукативни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стрип (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Pixton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мапа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лековитог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биља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Tripline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едукативна игрица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Wordwall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Learningapps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7544" y="1052736"/>
            <a:ext cx="8229600" cy="5688632"/>
          </a:xfrm>
        </p:spPr>
        <p:txBody>
          <a:bodyPr/>
          <a:lstStyle/>
          <a:p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 презентовања пројекта: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онлине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презентација унутар два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одељења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плану је да се пројекат представи и осталим ученицима наше школе</a:t>
            </a:r>
          </a:p>
          <a:p>
            <a:endParaRPr lang="sr-Latn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Потребни ресурси: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рачунари или мобилни телефони са сталним интернет приступом</a:t>
            </a:r>
            <a:endParaRPr lang="sr-Cyrl-R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 коришћени веб алати су потпуно бесплатни</a:t>
            </a:r>
          </a:p>
          <a:p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Добробит овог онлине пројекта: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 лековитог биља на длану ученика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допринос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креирању савременог система образовања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спој модерне технологије и природе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одстицај личног ангажовања у промоцији здравља и превенцији болести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Ученичка евалуација:</a:t>
            </a:r>
          </a:p>
          <a:p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Упитник о пројектној настави </a:t>
            </a:r>
            <a:endParaRPr lang="sr-Cyrl-R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Самоевалуација:</a:t>
            </a:r>
            <a:endParaRPr lang="sr-Cyrl-RS" sz="1600" dirty="0"/>
          </a:p>
          <a:p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Упитник за самопроцену наставника</a:t>
            </a:r>
            <a:endParaRPr lang="sr-Cyrl-R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187624" y="188640"/>
            <a:ext cx="7632848" cy="6480720"/>
          </a:xfrm>
        </p:spPr>
        <p:txBody>
          <a:bodyPr/>
          <a:lstStyle/>
          <a:p>
            <a:r>
              <a:rPr lang="sr-Cyrl-R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Уводни део</a:t>
            </a:r>
            <a:r>
              <a:rPr lang="sr-Cyrl-R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r-Latn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</a:t>
            </a:r>
            <a:r>
              <a:rPr lang="sr-Cyrl-R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наставника</a:t>
            </a:r>
            <a:endParaRPr lang="en-US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припрема и планира тему пројекта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заједно са ученицима поставља циљеве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дели ученике на групе и врши поделу задатака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подстиче стваралачки рад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упознаје ученике са новим веб алатом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израду стрипа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подржава сарадњу између ученика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прати рад и напредовање ученика</a:t>
            </a:r>
          </a:p>
          <a:p>
            <a:pPr lvl="0"/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sr-Latn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ученика</a:t>
            </a:r>
            <a:r>
              <a:rPr lang="sr-Cyrl-R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Latn-RS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осмишљавају текст за израду едукативног стрипа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савладавају употребу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 алата „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Pixton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креирају едукативни стрип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5" y="161231"/>
            <a:ext cx="3595785" cy="1944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53" y="3284984"/>
            <a:ext cx="365180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Уводни део:</a:t>
            </a:r>
            <a:endParaRPr lang="en-US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4" y="1600201"/>
            <a:ext cx="1918941" cy="339159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48" y="1600894"/>
            <a:ext cx="2205292" cy="3390900"/>
          </a:xfrm>
          <a:prstGeom prst="rect">
            <a:avLst/>
          </a:prstGeom>
        </p:spPr>
      </p:pic>
      <p:pic>
        <p:nvPicPr>
          <p:cNvPr id="11" name="Content Placehold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7616" y="2283035"/>
            <a:ext cx="3391593" cy="20259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5505703"/>
            <a:ext cx="7545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hlinkClick r:id="rId5"/>
              </a:rPr>
              <a:t>Стрип 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904956"/>
            <a:ext cx="755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hlinkClick r:id="rId6"/>
              </a:rPr>
              <a:t>Стрип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921" y="1600201"/>
            <a:ext cx="1872208" cy="339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524328" cy="1296144"/>
          </a:xfrm>
        </p:spPr>
        <p:txBody>
          <a:bodyPr/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Главни део: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259632" y="764704"/>
            <a:ext cx="7437512" cy="5227985"/>
          </a:xfrm>
        </p:spPr>
        <p:txBody>
          <a:bodyPr/>
          <a:lstStyle/>
          <a:p>
            <a:r>
              <a:rPr lang="sr-Cyrl-R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</a:t>
            </a:r>
            <a:r>
              <a:rPr lang="sr-Cyrl-R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наставника:</a:t>
            </a:r>
            <a:endParaRPr lang="en-US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упознаје ученике са новим веб алатом за креирање мапа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даје смернице и упутства за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</a:t>
            </a:r>
            <a:r>
              <a:rPr lang="sr-Latn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подржава сарадњу између ученика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помаже у превазилажењу 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прати рад и напредовање ученика</a:t>
            </a:r>
          </a:p>
          <a:p>
            <a:pPr lvl="0"/>
            <a:endParaRPr lang="sr-Cyrl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ученика:</a:t>
            </a:r>
            <a:endParaRPr lang="en-US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врше избор лековитог биља чије ће станиште означити на мапи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рикупљају и сређују потребне податке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савладавају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употребу новог веб алата „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Tripline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израђују мапу лековитог биља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448" y="4786596"/>
            <a:ext cx="3207940" cy="17387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31713"/>
            <a:ext cx="3324360" cy="1940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005064"/>
            <a:ext cx="173148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Главни део:</a:t>
            </a:r>
            <a:endParaRPr 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22" y="1511161"/>
            <a:ext cx="2016224" cy="331236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88" y="1490850"/>
            <a:ext cx="1933949" cy="33123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62" y="1464466"/>
            <a:ext cx="1861941" cy="33123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37" y="1464466"/>
            <a:ext cx="1992022" cy="33123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6714" y="5373216"/>
            <a:ext cx="856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dirty="0" smtClean="0">
                <a:hlinkClick r:id="rId6" tooltip="кликни овде"/>
              </a:rPr>
              <a:t>Мапа лековитог биља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9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Завршни део: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345953" y="960502"/>
            <a:ext cx="7798047" cy="5897498"/>
          </a:xfrm>
        </p:spPr>
        <p:txBody>
          <a:bodyPr/>
          <a:lstStyle/>
          <a:p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наставника: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упознаје ученике са новим веб алатом </a:t>
            </a:r>
          </a:p>
          <a:p>
            <a:pPr lvl="0"/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за креирање игрица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пружа подршку при раду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сумира резултате и вреднује </a:t>
            </a:r>
          </a:p>
          <a:p>
            <a:endParaRPr lang="sr-Cyrl-R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ученика: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договорање око модела и садржаја игрице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израда едукативних игрица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организовање такмичења између себе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развијање позитивног такмичарског духа</a:t>
            </a: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 вредновања</a:t>
            </a:r>
            <a:r>
              <a:rPr lang="sr-Cyrl-R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sr-Cyrl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 са најбољим резултатима </a:t>
            </a: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 завршене игрице добиће петице</a:t>
            </a: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електронском дневнику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осталим</a:t>
            </a: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ученицима биће уписана активност у</a:t>
            </a:r>
            <a:endParaRPr lang="sr-Latn-R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sr-Cyrl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смајлића </a:t>
            </a:r>
          </a:p>
          <a:p>
            <a:pPr lvl="0"/>
            <a:endParaRPr lang="sr-Cyrl-R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6632"/>
            <a:ext cx="2859597" cy="1637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27" y="2231370"/>
            <a:ext cx="2859597" cy="1872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26" y="4437112"/>
            <a:ext cx="2872199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</TotalTime>
  <Words>560</Words>
  <Application>Microsoft Office PowerPoint</Application>
  <PresentationFormat>On-screen Show (4:3)</PresentationFormat>
  <Paragraphs>129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맑은 고딕</vt:lpstr>
      <vt:lpstr>Arial</vt:lpstr>
      <vt:lpstr>Calibri</vt:lpstr>
      <vt:lpstr>Times New Roman</vt:lpstr>
      <vt:lpstr>Office Theme</vt:lpstr>
      <vt:lpstr>Custom Design</vt:lpstr>
      <vt:lpstr>PowerPoint Presentation</vt:lpstr>
      <vt:lpstr>Назив пројекта:  Путовање кроз свет лековитог биља</vt:lpstr>
      <vt:lpstr>PowerPoint Presentation</vt:lpstr>
      <vt:lpstr>PowerPoint Presentation</vt:lpstr>
      <vt:lpstr>PowerPoint Presentation</vt:lpstr>
      <vt:lpstr>Уводни део:</vt:lpstr>
      <vt:lpstr>Главни део: </vt:lpstr>
      <vt:lpstr>Главни део:</vt:lpstr>
      <vt:lpstr>Завршни део:</vt:lpstr>
      <vt:lpstr>Завршни део: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Windows User</cp:lastModifiedBy>
  <cp:revision>68</cp:revision>
  <dcterms:created xsi:type="dcterms:W3CDTF">2014-04-01T16:35:38Z</dcterms:created>
  <dcterms:modified xsi:type="dcterms:W3CDTF">2020-05-10T23:19:25Z</dcterms:modified>
</cp:coreProperties>
</file>